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ln w="76200">
            <a:solidFill>
              <a:srgbClr val="92D050"/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Развивающие карточки для детей 2-3 лет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 smtClean="0"/>
              <a:t>Часть 1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Развитие умения классифицировать и группировать предметы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ln w="76200">
            <a:solidFill>
              <a:srgbClr val="92D050"/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457200"/>
            <a:ext cx="7620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Покажи и назови только овощи</a:t>
            </a:r>
          </a:p>
        </p:txBody>
      </p:sp>
      <p:pic>
        <p:nvPicPr>
          <p:cNvPr id="6" name="Содержимое 5" descr="стол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31939" y="4191000"/>
            <a:ext cx="1857757" cy="1676399"/>
          </a:xfrm>
        </p:spPr>
      </p:pic>
      <p:pic>
        <p:nvPicPr>
          <p:cNvPr id="7" name="Рисунок 6" descr="баклажан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828800"/>
            <a:ext cx="1905000" cy="1466850"/>
          </a:xfrm>
          <a:prstGeom prst="rect">
            <a:avLst/>
          </a:prstGeom>
        </p:spPr>
      </p:pic>
      <p:pic>
        <p:nvPicPr>
          <p:cNvPr id="8" name="Рисунок 7" descr="морковь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657600"/>
            <a:ext cx="1752600" cy="2493472"/>
          </a:xfrm>
          <a:prstGeom prst="rect">
            <a:avLst/>
          </a:prstGeom>
        </p:spPr>
      </p:pic>
      <p:pic>
        <p:nvPicPr>
          <p:cNvPr id="9" name="Рисунок 8" descr="тыкв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295400"/>
            <a:ext cx="3657124" cy="2742843"/>
          </a:xfrm>
          <a:prstGeom prst="rect">
            <a:avLst/>
          </a:prstGeom>
        </p:spPr>
      </p:pic>
      <p:pic>
        <p:nvPicPr>
          <p:cNvPr id="10" name="Рисунок 9" descr="лук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038600"/>
            <a:ext cx="2666166" cy="16633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ln w="76200">
            <a:solidFill>
              <a:srgbClr val="92D050"/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04800"/>
            <a:ext cx="8153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Покажи и назови только игрушки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Содержимое 5" descr="0_9a478_625ed8d0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05000"/>
            <a:ext cx="1447800" cy="1853184"/>
          </a:xfrm>
        </p:spPr>
      </p:pic>
      <p:pic>
        <p:nvPicPr>
          <p:cNvPr id="7" name="Рисунок 6" descr="0_75aaf_154b6fc6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133751"/>
            <a:ext cx="1981200" cy="1763267"/>
          </a:xfrm>
          <a:prstGeom prst="rect">
            <a:avLst/>
          </a:prstGeom>
        </p:spPr>
      </p:pic>
      <p:pic>
        <p:nvPicPr>
          <p:cNvPr id="8" name="Рисунок 7" descr="0_77f5a_d45f45ac_l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1674870"/>
            <a:ext cx="1828800" cy="1836145"/>
          </a:xfrm>
          <a:prstGeom prst="rect">
            <a:avLst/>
          </a:prstGeom>
        </p:spPr>
      </p:pic>
      <p:pic>
        <p:nvPicPr>
          <p:cNvPr id="14" name="Рисунок 13" descr="102958134_11970917481854426573carlitos_Leafsvg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1981200"/>
            <a:ext cx="1524000" cy="1966026"/>
          </a:xfrm>
          <a:prstGeom prst="rect">
            <a:avLst/>
          </a:prstGeom>
        </p:spPr>
      </p:pic>
      <p:pic>
        <p:nvPicPr>
          <p:cNvPr id="15" name="Рисунок 14" descr="Illustration+of+a+red+umbrell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3857470"/>
            <a:ext cx="2133600" cy="18989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ln w="76200">
            <a:solidFill>
              <a:srgbClr val="92D050"/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381000"/>
            <a:ext cx="7924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Покажи и назови только посуду 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Содержимое 5" descr="0_88e7e_15b1ef27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752600"/>
            <a:ext cx="2015207" cy="1524000"/>
          </a:xfrm>
        </p:spPr>
      </p:pic>
      <p:pic>
        <p:nvPicPr>
          <p:cNvPr id="7" name="Рисунок 6" descr="0_77f61_4dfac9a2_X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523999"/>
            <a:ext cx="1295400" cy="1780619"/>
          </a:xfrm>
          <a:prstGeom prst="rect">
            <a:avLst/>
          </a:prstGeom>
        </p:spPr>
      </p:pic>
      <p:pic>
        <p:nvPicPr>
          <p:cNvPr id="9" name="Рисунок 8" descr="0c08c88ccb07f2238a7d7348603665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8231" y="3886200"/>
            <a:ext cx="2076569" cy="2057400"/>
          </a:xfrm>
          <a:prstGeom prst="rect">
            <a:avLst/>
          </a:prstGeom>
        </p:spPr>
      </p:pic>
      <p:pic>
        <p:nvPicPr>
          <p:cNvPr id="12" name="Рисунок 11" descr="johnny_automatic_teapo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657600"/>
            <a:ext cx="2209800" cy="2201514"/>
          </a:xfrm>
          <a:prstGeom prst="rect">
            <a:avLst/>
          </a:prstGeom>
        </p:spPr>
      </p:pic>
      <p:pic>
        <p:nvPicPr>
          <p:cNvPr id="20" name="Рисунок 19" descr="Кастрюля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1600200"/>
            <a:ext cx="2769656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ln w="76200">
            <a:solidFill>
              <a:srgbClr val="92D050"/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04800"/>
            <a:ext cx="8229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Покажи и назови только одежду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Содержимое 5" descr="Майка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0" y="3962400"/>
            <a:ext cx="1828800" cy="2163591"/>
          </a:xfrm>
        </p:spPr>
      </p:pic>
      <p:pic>
        <p:nvPicPr>
          <p:cNvPr id="7" name="Рисунок 6" descr="Юбк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99" y="1828800"/>
            <a:ext cx="1930941" cy="1734156"/>
          </a:xfrm>
          <a:prstGeom prst="rect">
            <a:avLst/>
          </a:prstGeom>
        </p:spPr>
      </p:pic>
      <p:pic>
        <p:nvPicPr>
          <p:cNvPr id="8" name="Рисунок 7" descr="Шапк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581400"/>
            <a:ext cx="2362200" cy="2562149"/>
          </a:xfrm>
          <a:prstGeom prst="rect">
            <a:avLst/>
          </a:prstGeom>
        </p:spPr>
      </p:pic>
      <p:pic>
        <p:nvPicPr>
          <p:cNvPr id="9" name="Рисунок 8" descr="petuh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1676400"/>
            <a:ext cx="1993396" cy="2145796"/>
          </a:xfrm>
          <a:prstGeom prst="rect">
            <a:avLst/>
          </a:prstGeom>
        </p:spPr>
      </p:pic>
      <p:pic>
        <p:nvPicPr>
          <p:cNvPr id="11" name="Рисунок 10" descr="HOUS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3810000"/>
            <a:ext cx="2086504" cy="20621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ln w="76200">
            <a:solidFill>
              <a:srgbClr val="92D050"/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381000"/>
            <a:ext cx="7848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Покажи и назови только мебель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Содержимое 5" descr="кровать.png"/>
          <p:cNvPicPr>
            <a:picLocks noGrp="1" noChangeAspect="1"/>
          </p:cNvPicPr>
          <p:nvPr>
            <p:ph idx="1"/>
          </p:nvPr>
        </p:nvPicPr>
        <p:blipFill>
          <a:blip r:embed="rId2"/>
          <a:srcRect b="7085"/>
          <a:stretch>
            <a:fillRect/>
          </a:stretch>
        </p:blipFill>
        <p:spPr>
          <a:xfrm>
            <a:off x="1905000" y="1905000"/>
            <a:ext cx="1866667" cy="1371600"/>
          </a:xfrm>
        </p:spPr>
      </p:pic>
      <p:pic>
        <p:nvPicPr>
          <p:cNvPr id="7" name="Рисунок 6" descr="диван.png"/>
          <p:cNvPicPr>
            <a:picLocks noChangeAspect="1"/>
          </p:cNvPicPr>
          <p:nvPr/>
        </p:nvPicPr>
        <p:blipFill>
          <a:blip r:embed="rId3"/>
          <a:srcRect t="2935"/>
          <a:stretch>
            <a:fillRect/>
          </a:stretch>
        </p:blipFill>
        <p:spPr>
          <a:xfrm>
            <a:off x="5791200" y="4495800"/>
            <a:ext cx="2266667" cy="1100066"/>
          </a:xfrm>
          <a:prstGeom prst="rect">
            <a:avLst/>
          </a:prstGeom>
        </p:spPr>
      </p:pic>
      <p:pic>
        <p:nvPicPr>
          <p:cNvPr id="8" name="Рисунок 7" descr="шкаф.png"/>
          <p:cNvPicPr>
            <a:picLocks noChangeAspect="1"/>
          </p:cNvPicPr>
          <p:nvPr/>
        </p:nvPicPr>
        <p:blipFill>
          <a:blip r:embed="rId4"/>
          <a:srcRect t="6015" r="1175"/>
          <a:stretch>
            <a:fillRect/>
          </a:stretch>
        </p:blipFill>
        <p:spPr>
          <a:xfrm>
            <a:off x="1066800" y="4267200"/>
            <a:ext cx="1362471" cy="1419143"/>
          </a:xfrm>
          <a:prstGeom prst="rect">
            <a:avLst/>
          </a:prstGeom>
        </p:spPr>
      </p:pic>
      <p:pic>
        <p:nvPicPr>
          <p:cNvPr id="9" name="Рисунок 8" descr="0_adc91_be3b7f2c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1828800"/>
            <a:ext cx="1828959" cy="1713124"/>
          </a:xfrm>
          <a:prstGeom prst="rect">
            <a:avLst/>
          </a:prstGeom>
        </p:spPr>
      </p:pic>
      <p:pic>
        <p:nvPicPr>
          <p:cNvPr id="11" name="Рисунок 10" descr="ga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3733800"/>
            <a:ext cx="2158683" cy="21586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ln w="76200">
            <a:solidFill>
              <a:srgbClr val="92D050"/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04800"/>
            <a:ext cx="8229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Покажи и назови только животных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Содержимое 5" descr="0_adc91_be3b7f2c_XL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76400"/>
            <a:ext cx="1828959" cy="1713124"/>
          </a:xfrm>
        </p:spPr>
      </p:pic>
      <p:pic>
        <p:nvPicPr>
          <p:cNvPr id="8" name="Рисунок 7" descr="0_a286b_81203814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4191000"/>
            <a:ext cx="1834862" cy="1470948"/>
          </a:xfrm>
          <a:prstGeom prst="rect">
            <a:avLst/>
          </a:prstGeom>
        </p:spPr>
      </p:pic>
      <p:pic>
        <p:nvPicPr>
          <p:cNvPr id="9" name="Рисунок 8" descr="Fotolia_23529452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600200"/>
            <a:ext cx="2806087" cy="2110711"/>
          </a:xfrm>
          <a:prstGeom prst="rect">
            <a:avLst/>
          </a:prstGeom>
        </p:spPr>
      </p:pic>
      <p:pic>
        <p:nvPicPr>
          <p:cNvPr id="11" name="Рисунок 10" descr="0_67fbf_2d81eac_X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828800"/>
            <a:ext cx="2057400" cy="1800225"/>
          </a:xfrm>
          <a:prstGeom prst="rect">
            <a:avLst/>
          </a:prstGeom>
        </p:spPr>
      </p:pic>
      <p:pic>
        <p:nvPicPr>
          <p:cNvPr id="13" name="Рисунок 12" descr="20111201104123s_9656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64073">
            <a:off x="5410200" y="3657600"/>
            <a:ext cx="1714957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ln w="76200">
            <a:solidFill>
              <a:srgbClr val="92D050"/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381000"/>
            <a:ext cx="7543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381000"/>
            <a:ext cx="7924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Покажи и назови только игрушки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8" name="Содержимое 7" descr="мяч 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76400"/>
            <a:ext cx="1219200" cy="1219200"/>
          </a:xfrm>
        </p:spPr>
      </p:pic>
      <p:pic>
        <p:nvPicPr>
          <p:cNvPr id="9" name="Рисунок 8" descr="уточ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286000"/>
            <a:ext cx="1804716" cy="1606197"/>
          </a:xfrm>
          <a:prstGeom prst="rect">
            <a:avLst/>
          </a:prstGeom>
        </p:spPr>
      </p:pic>
      <p:pic>
        <p:nvPicPr>
          <p:cNvPr id="11" name="Рисунок 10" descr="машина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114800"/>
            <a:ext cx="2317413" cy="1799403"/>
          </a:xfrm>
          <a:prstGeom prst="rect">
            <a:avLst/>
          </a:prstGeom>
        </p:spPr>
      </p:pic>
      <p:pic>
        <p:nvPicPr>
          <p:cNvPr id="12" name="Рисунок 11" descr="капуста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886201"/>
            <a:ext cx="1752600" cy="1976056"/>
          </a:xfrm>
          <a:prstGeom prst="rect">
            <a:avLst/>
          </a:prstGeom>
        </p:spPr>
      </p:pic>
      <p:pic>
        <p:nvPicPr>
          <p:cNvPr id="13" name="Рисунок 12" descr="кружка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1295400"/>
            <a:ext cx="2057020" cy="20570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ln w="76200">
            <a:solidFill>
              <a:srgbClr val="92D050"/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457200"/>
            <a:ext cx="7924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Покажи и назови только животных 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Содержимое 5" descr="чашка с блюдцем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1620773" cy="1225709"/>
          </a:xfrm>
        </p:spPr>
      </p:pic>
      <p:pic>
        <p:nvPicPr>
          <p:cNvPr id="7" name="Рисунок 6" descr="еж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981200"/>
            <a:ext cx="1941896" cy="1467890"/>
          </a:xfrm>
          <a:prstGeom prst="rect">
            <a:avLst/>
          </a:prstGeom>
        </p:spPr>
      </p:pic>
      <p:pic>
        <p:nvPicPr>
          <p:cNvPr id="8" name="Рисунок 7" descr="бкоровк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810000"/>
            <a:ext cx="2209800" cy="2181979"/>
          </a:xfrm>
          <a:prstGeom prst="rect">
            <a:avLst/>
          </a:prstGeom>
        </p:spPr>
      </p:pic>
      <p:pic>
        <p:nvPicPr>
          <p:cNvPr id="9" name="Рисунок 8" descr="котенок2.png"/>
          <p:cNvPicPr>
            <a:picLocks noChangeAspect="1"/>
          </p:cNvPicPr>
          <p:nvPr/>
        </p:nvPicPr>
        <p:blipFill>
          <a:blip r:embed="rId5"/>
          <a:srcRect r="3812"/>
          <a:stretch>
            <a:fillRect/>
          </a:stretch>
        </p:blipFill>
        <p:spPr>
          <a:xfrm>
            <a:off x="5334000" y="3733800"/>
            <a:ext cx="2057400" cy="2667000"/>
          </a:xfrm>
          <a:prstGeom prst="rect">
            <a:avLst/>
          </a:prstGeom>
        </p:spPr>
      </p:pic>
      <p:pic>
        <p:nvPicPr>
          <p:cNvPr id="10" name="Рисунок 9" descr="бант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1905000"/>
            <a:ext cx="1639229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ln w="76200">
            <a:solidFill>
              <a:srgbClr val="92D050"/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457200"/>
            <a:ext cx="7772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Покажи и назови только мебель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Содержимое 5" descr="ел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524000"/>
            <a:ext cx="1600200" cy="2074814"/>
          </a:xfrm>
        </p:spPr>
      </p:pic>
      <p:pic>
        <p:nvPicPr>
          <p:cNvPr id="7" name="Рисунок 6" descr="босоноже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114800"/>
            <a:ext cx="2590800" cy="1619250"/>
          </a:xfrm>
          <a:prstGeom prst="rect">
            <a:avLst/>
          </a:prstGeom>
        </p:spPr>
      </p:pic>
      <p:pic>
        <p:nvPicPr>
          <p:cNvPr id="8" name="Рисунок 7" descr="стул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962400"/>
            <a:ext cx="1371600" cy="2198889"/>
          </a:xfrm>
          <a:prstGeom prst="rect">
            <a:avLst/>
          </a:prstGeom>
        </p:spPr>
      </p:pic>
      <p:pic>
        <p:nvPicPr>
          <p:cNvPr id="9" name="Рисунок 8" descr="диван.png"/>
          <p:cNvPicPr>
            <a:picLocks noChangeAspect="1"/>
          </p:cNvPicPr>
          <p:nvPr/>
        </p:nvPicPr>
        <p:blipFill>
          <a:blip r:embed="rId5"/>
          <a:srcRect t="6724"/>
          <a:stretch>
            <a:fillRect/>
          </a:stretch>
        </p:blipFill>
        <p:spPr>
          <a:xfrm>
            <a:off x="4876800" y="2057400"/>
            <a:ext cx="2266667" cy="1057133"/>
          </a:xfrm>
          <a:prstGeom prst="rect">
            <a:avLst/>
          </a:prstGeom>
        </p:spPr>
      </p:pic>
      <p:pic>
        <p:nvPicPr>
          <p:cNvPr id="11" name="Рисунок 10" descr="тумб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4114800"/>
            <a:ext cx="2133600" cy="17075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59</Words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Развивающие карточки для детей 2-3 лет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Развивающие карточки для детей 2-3 лет</dc:title>
  <dc:creator>denis</dc:creator>
  <cp:lastModifiedBy>denis</cp:lastModifiedBy>
  <cp:revision>45</cp:revision>
  <dcterms:created xsi:type="dcterms:W3CDTF">2014-07-22T09:28:31Z</dcterms:created>
  <dcterms:modified xsi:type="dcterms:W3CDTF">2014-09-12T13:46:28Z</dcterms:modified>
</cp:coreProperties>
</file>